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9144000"/>
  <p:notesSz cx="6858000" cy="9144000"/>
  <p:embeddedFontLst>
    <p:embeddedFont>
      <p:font typeface="Arimo"/>
      <p:regular r:id="rId27"/>
      <p:bold r:id="rId28"/>
      <p:italic r:id="rId29"/>
      <p:boldItalic r:id="rId30"/>
    </p:embeddedFont>
    <p:embeddedFont>
      <p:font typeface="Quattrocento Sans"/>
      <p:bold r:id="rId31"/>
      <p:boldItalic r:id="rId32"/>
    </p:embeddedFont>
    <p:embeddedFont>
      <p:font typeface="Baumans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4" roundtripDataSignature="AMtx7miZplfMsbkNLRjC2V62CRttSrJU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rimo-bold.fntdata"/><Relationship Id="rId27" Type="http://schemas.openxmlformats.org/officeDocument/2006/relationships/font" Target="fonts/Arim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m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.fntdata"/><Relationship Id="rId30" Type="http://schemas.openxmlformats.org/officeDocument/2006/relationships/font" Target="fonts/Arimo-boldItalic.fntdata"/><Relationship Id="rId11" Type="http://schemas.openxmlformats.org/officeDocument/2006/relationships/slide" Target="slides/slide6.xml"/><Relationship Id="rId33" Type="http://schemas.openxmlformats.org/officeDocument/2006/relationships/font" Target="fonts/Baumans-regular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over Slide Layout">
  <p:cSld name="1_Cover Slide Layout">
    <p:bg>
      <p:bgPr>
        <a:solidFill>
          <a:srgbClr val="FAB117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/>
          <p:nvPr/>
        </p:nvSpPr>
        <p:spPr>
          <a:xfrm>
            <a:off x="0" y="4509121"/>
            <a:ext cx="9144000" cy="2333600"/>
          </a:xfrm>
          <a:custGeom>
            <a:rect b="b" l="l" r="r" t="t"/>
            <a:pathLst>
              <a:path extrusionOk="0" h="2105207" w="9144000">
                <a:moveTo>
                  <a:pt x="0" y="760517"/>
                </a:moveTo>
                <a:cubicBezTo>
                  <a:pt x="700315" y="463561"/>
                  <a:pt x="1106714" y="275460"/>
                  <a:pt x="2144485" y="294189"/>
                </a:cubicBezTo>
                <a:cubicBezTo>
                  <a:pt x="2743199" y="337734"/>
                  <a:pt x="3701143" y="446590"/>
                  <a:pt x="4539343" y="762276"/>
                </a:cubicBezTo>
                <a:cubicBezTo>
                  <a:pt x="5482772" y="1117876"/>
                  <a:pt x="6861629" y="700589"/>
                  <a:pt x="7609115" y="315961"/>
                </a:cubicBezTo>
                <a:cubicBezTo>
                  <a:pt x="8218715" y="57746"/>
                  <a:pt x="8632372" y="-48069"/>
                  <a:pt x="9144000" y="20288"/>
                </a:cubicBezTo>
                <a:lnTo>
                  <a:pt x="9144000" y="2105207"/>
                </a:lnTo>
                <a:lnTo>
                  <a:pt x="0" y="2105207"/>
                </a:lnTo>
                <a:lnTo>
                  <a:pt x="0" y="760517"/>
                </a:lnTo>
                <a:close/>
              </a:path>
            </a:pathLst>
          </a:custGeom>
          <a:solidFill>
            <a:schemeClr val="dk1">
              <a:alpha val="274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23"/>
          <p:cNvSpPr/>
          <p:nvPr/>
        </p:nvSpPr>
        <p:spPr>
          <a:xfrm flipH="1">
            <a:off x="7032" y="4732694"/>
            <a:ext cx="9144000" cy="2125306"/>
          </a:xfrm>
          <a:custGeom>
            <a:rect b="b" l="l" r="r" t="t"/>
            <a:pathLst>
              <a:path extrusionOk="0" h="2125306" w="9144000">
                <a:moveTo>
                  <a:pt x="9144000" y="0"/>
                </a:moveTo>
                <a:cubicBezTo>
                  <a:pt x="8755618" y="25532"/>
                  <a:pt x="8370880" y="132455"/>
                  <a:pt x="7876807" y="312561"/>
                </a:cubicBezTo>
                <a:cubicBezTo>
                  <a:pt x="6996837" y="702241"/>
                  <a:pt x="5373590" y="1125008"/>
                  <a:pt x="4262947" y="764738"/>
                </a:cubicBezTo>
                <a:cubicBezTo>
                  <a:pt x="3276184" y="444906"/>
                  <a:pt x="2148453" y="334620"/>
                  <a:pt x="1443623" y="290503"/>
                </a:cubicBezTo>
                <a:cubicBezTo>
                  <a:pt x="815042" y="280740"/>
                  <a:pt x="383222" y="326449"/>
                  <a:pt x="0" y="414986"/>
                </a:cubicBezTo>
                <a:lnTo>
                  <a:pt x="0" y="2125306"/>
                </a:lnTo>
                <a:lnTo>
                  <a:pt x="9144000" y="2125306"/>
                </a:lnTo>
                <a:close/>
              </a:path>
            </a:pathLst>
          </a:custGeom>
          <a:solidFill>
            <a:schemeClr val="dk1">
              <a:alpha val="666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" name="Google Shape;16;p23"/>
          <p:cNvSpPr txBox="1"/>
          <p:nvPr>
            <p:ph type="title"/>
          </p:nvPr>
        </p:nvSpPr>
        <p:spPr>
          <a:xfrm>
            <a:off x="0" y="4241727"/>
            <a:ext cx="9144000" cy="10308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body"/>
          </p:nvPr>
        </p:nvSpPr>
        <p:spPr>
          <a:xfrm>
            <a:off x="0" y="5541789"/>
            <a:ext cx="9144000" cy="26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108000" spcFirstLastPara="1" rIns="91425" wrap="square" tIns="45700">
            <a:normAutofit/>
          </a:bodyPr>
          <a:lstStyle>
            <a:lvl1pPr indent="-228600" lvl="0" marL="457200" algn="ctr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8" name="Google Shape;18;p23"/>
          <p:cNvGrpSpPr/>
          <p:nvPr/>
        </p:nvGrpSpPr>
        <p:grpSpPr>
          <a:xfrm>
            <a:off x="3363776" y="828493"/>
            <a:ext cx="2166240" cy="2968766"/>
            <a:chOff x="3222136" y="370710"/>
            <a:chExt cx="2276824" cy="3120317"/>
          </a:xfrm>
        </p:grpSpPr>
        <p:grpSp>
          <p:nvGrpSpPr>
            <p:cNvPr id="19" name="Google Shape;19;p23"/>
            <p:cNvGrpSpPr/>
            <p:nvPr/>
          </p:nvGrpSpPr>
          <p:grpSpPr>
            <a:xfrm>
              <a:off x="3626752" y="1196752"/>
              <a:ext cx="1872208" cy="2294275"/>
              <a:chOff x="3626752" y="1196752"/>
              <a:chExt cx="1872208" cy="2294275"/>
            </a:xfrm>
          </p:grpSpPr>
          <p:sp>
            <p:nvSpPr>
              <p:cNvPr id="20" name="Google Shape;20;p23"/>
              <p:cNvSpPr/>
              <p:nvPr/>
            </p:nvSpPr>
            <p:spPr>
              <a:xfrm>
                <a:off x="3626752" y="1196752"/>
                <a:ext cx="1872208" cy="2232248"/>
              </a:xfrm>
              <a:custGeom>
                <a:rect b="b" l="l" r="r" t="t"/>
                <a:pathLst>
                  <a:path extrusionOk="0" h="2232248" w="1872208">
                    <a:moveTo>
                      <a:pt x="236874" y="152400"/>
                    </a:moveTo>
                    <a:cubicBezTo>
                      <a:pt x="189787" y="152400"/>
                      <a:pt x="151616" y="190571"/>
                      <a:pt x="151616" y="237658"/>
                    </a:cubicBezTo>
                    <a:lnTo>
                      <a:pt x="151616" y="1858958"/>
                    </a:lnTo>
                    <a:cubicBezTo>
                      <a:pt x="151616" y="1906045"/>
                      <a:pt x="189787" y="1944216"/>
                      <a:pt x="236874" y="1944216"/>
                    </a:cubicBezTo>
                    <a:lnTo>
                      <a:pt x="1635334" y="1944216"/>
                    </a:lnTo>
                    <a:cubicBezTo>
                      <a:pt x="1682421" y="1944216"/>
                      <a:pt x="1720592" y="1906045"/>
                      <a:pt x="1720592" y="1858958"/>
                    </a:cubicBezTo>
                    <a:lnTo>
                      <a:pt x="1720592" y="237658"/>
                    </a:lnTo>
                    <a:cubicBezTo>
                      <a:pt x="1720592" y="190571"/>
                      <a:pt x="1682421" y="152400"/>
                      <a:pt x="1635334" y="152400"/>
                    </a:cubicBezTo>
                    <a:close/>
                    <a:moveTo>
                      <a:pt x="101736" y="0"/>
                    </a:moveTo>
                    <a:lnTo>
                      <a:pt x="1770472" y="0"/>
                    </a:lnTo>
                    <a:cubicBezTo>
                      <a:pt x="1826659" y="0"/>
                      <a:pt x="1872208" y="45549"/>
                      <a:pt x="1872208" y="101736"/>
                    </a:cubicBezTo>
                    <a:lnTo>
                      <a:pt x="1872208" y="2130512"/>
                    </a:lnTo>
                    <a:cubicBezTo>
                      <a:pt x="1872208" y="2186699"/>
                      <a:pt x="1826659" y="2232248"/>
                      <a:pt x="1770472" y="2232248"/>
                    </a:cubicBezTo>
                    <a:lnTo>
                      <a:pt x="101736" y="2232248"/>
                    </a:lnTo>
                    <a:cubicBezTo>
                      <a:pt x="45549" y="2232248"/>
                      <a:pt x="0" y="2186699"/>
                      <a:pt x="0" y="2130512"/>
                    </a:cubicBezTo>
                    <a:lnTo>
                      <a:pt x="0" y="101736"/>
                    </a:lnTo>
                    <a:cubicBezTo>
                      <a:pt x="0" y="45549"/>
                      <a:pt x="45549" y="0"/>
                      <a:pt x="1017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1;p23"/>
              <p:cNvSpPr/>
              <p:nvPr/>
            </p:nvSpPr>
            <p:spPr>
              <a:xfrm rot="10800000">
                <a:off x="3851920" y="3418854"/>
                <a:ext cx="216023" cy="63007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2;p23"/>
              <p:cNvSpPr/>
              <p:nvPr/>
            </p:nvSpPr>
            <p:spPr>
              <a:xfrm rot="10800000">
                <a:off x="5076056" y="3428020"/>
                <a:ext cx="216023" cy="63007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23;p23"/>
              <p:cNvSpPr/>
              <p:nvPr/>
            </p:nvSpPr>
            <p:spPr>
              <a:xfrm>
                <a:off x="3707904" y="1772816"/>
                <a:ext cx="1728192" cy="50304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4" name="Google Shape;24;p23"/>
            <p:cNvGrpSpPr/>
            <p:nvPr/>
          </p:nvGrpSpPr>
          <p:grpSpPr>
            <a:xfrm>
              <a:off x="3222136" y="370710"/>
              <a:ext cx="1632816" cy="2626242"/>
              <a:chOff x="3222136" y="370710"/>
              <a:chExt cx="1632816" cy="2626242"/>
            </a:xfrm>
          </p:grpSpPr>
          <p:grpSp>
            <p:nvGrpSpPr>
              <p:cNvPr id="25" name="Google Shape;25;p23"/>
              <p:cNvGrpSpPr/>
              <p:nvPr/>
            </p:nvGrpSpPr>
            <p:grpSpPr>
              <a:xfrm>
                <a:off x="4446896" y="1628800"/>
                <a:ext cx="408056" cy="561615"/>
                <a:chOff x="7092279" y="1623766"/>
                <a:chExt cx="893085" cy="1229170"/>
              </a:xfrm>
            </p:grpSpPr>
            <p:sp>
              <p:nvSpPr>
                <p:cNvPr id="26" name="Google Shape;26;p23"/>
                <p:cNvSpPr/>
                <p:nvPr/>
              </p:nvSpPr>
              <p:spPr>
                <a:xfrm>
                  <a:off x="7464553" y="1623766"/>
                  <a:ext cx="148537" cy="265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27;p23"/>
                <p:cNvSpPr/>
                <p:nvPr/>
              </p:nvSpPr>
              <p:spPr>
                <a:xfrm>
                  <a:off x="7092279" y="1752520"/>
                  <a:ext cx="893085" cy="530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8;p23"/>
                <p:cNvSpPr/>
                <p:nvPr/>
              </p:nvSpPr>
              <p:spPr>
                <a:xfrm>
                  <a:off x="7315550" y="1752521"/>
                  <a:ext cx="446542" cy="781448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9;p23"/>
                <p:cNvSpPr/>
                <p:nvPr/>
              </p:nvSpPr>
              <p:spPr>
                <a:xfrm rot="10800000">
                  <a:off x="7361285" y="2501468"/>
                  <a:ext cx="355072" cy="351468"/>
                </a:xfrm>
                <a:prstGeom prst="triangle">
                  <a:avLst>
                    <a:gd fmla="val 50000" name="adj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30;p23"/>
                <p:cNvSpPr/>
                <p:nvPr/>
              </p:nvSpPr>
              <p:spPr>
                <a:xfrm>
                  <a:off x="7371606" y="1822781"/>
                  <a:ext cx="334431" cy="334431"/>
                </a:xfrm>
                <a:prstGeom prst="ellipse">
                  <a:avLst/>
                </a:prstGeom>
                <a:solidFill>
                  <a:schemeClr val="lt1"/>
                </a:solidFill>
                <a:ln cap="flat" cmpd="sng" w="25400">
                  <a:solidFill>
                    <a:srgbClr val="FAB117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" name="Google Shape;31;p23"/>
                <p:cNvSpPr/>
                <p:nvPr/>
              </p:nvSpPr>
              <p:spPr>
                <a:xfrm>
                  <a:off x="7439957" y="1893520"/>
                  <a:ext cx="200838" cy="200839"/>
                </a:xfrm>
                <a:prstGeom prst="ellipse">
                  <a:avLst/>
                </a:prstGeom>
                <a:solidFill>
                  <a:srgbClr val="FAB11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sp>
            <p:nvSpPr>
              <p:cNvPr id="32" name="Google Shape;32;p23"/>
              <p:cNvSpPr/>
              <p:nvPr/>
            </p:nvSpPr>
            <p:spPr>
              <a:xfrm>
                <a:off x="3222136" y="1613958"/>
                <a:ext cx="360040" cy="1382994"/>
              </a:xfrm>
              <a:prstGeom prst="roundRect">
                <a:avLst>
                  <a:gd fmla="val 19207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3" name="Google Shape;33;p23"/>
              <p:cNvSpPr/>
              <p:nvPr/>
            </p:nvSpPr>
            <p:spPr>
              <a:xfrm>
                <a:off x="3390149" y="370710"/>
                <a:ext cx="1250928" cy="1258358"/>
              </a:xfrm>
              <a:prstGeom prst="arc">
                <a:avLst>
                  <a:gd fmla="val 10792820" name="adj1"/>
                  <a:gd fmla="val 21498521" name="adj2"/>
                </a:avLst>
              </a:prstGeom>
              <a:noFill/>
              <a:ln cap="flat" cmpd="sng" w="317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cxnSp>
            <p:nvCxnSpPr>
              <p:cNvPr id="34" name="Google Shape;34;p23"/>
              <p:cNvCxnSpPr>
                <a:stCxn id="33" idx="0"/>
              </p:cNvCxnSpPr>
              <p:nvPr/>
            </p:nvCxnSpPr>
            <p:spPr>
              <a:xfrm>
                <a:off x="3390150" y="1001195"/>
                <a:ext cx="7500" cy="777300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" name="Google Shape;35;p23"/>
              <p:cNvCxnSpPr/>
              <p:nvPr/>
            </p:nvCxnSpPr>
            <p:spPr>
              <a:xfrm>
                <a:off x="4641062" y="929621"/>
                <a:ext cx="6942" cy="758008"/>
              </a:xfrm>
              <a:prstGeom prst="straightConnector1">
                <a:avLst/>
              </a:prstGeom>
              <a:noFill/>
              <a:ln cap="flat" cmpd="sng" w="317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36" name="Google Shape;36;p23"/>
            <p:cNvSpPr/>
            <p:nvPr/>
          </p:nvSpPr>
          <p:spPr>
            <a:xfrm>
              <a:off x="3937417" y="2960376"/>
              <a:ext cx="1246650" cy="141972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37" name="Google Shape;37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963609" y="2177505"/>
              <a:ext cx="1226320" cy="77690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8" name="Google Shape;38;p23"/>
            <p:cNvGrpSpPr/>
            <p:nvPr/>
          </p:nvGrpSpPr>
          <p:grpSpPr>
            <a:xfrm>
              <a:off x="3792686" y="3213432"/>
              <a:ext cx="654209" cy="140012"/>
              <a:chOff x="3792686" y="3213432"/>
              <a:chExt cx="654209" cy="140012"/>
            </a:xfrm>
          </p:grpSpPr>
          <p:sp>
            <p:nvSpPr>
              <p:cNvPr id="39" name="Google Shape;39;p23"/>
              <p:cNvSpPr/>
              <p:nvPr/>
            </p:nvSpPr>
            <p:spPr>
              <a:xfrm rot="5400000">
                <a:off x="4049785" y="2956334"/>
                <a:ext cx="140012" cy="654209"/>
              </a:xfrm>
              <a:prstGeom prst="roundRect">
                <a:avLst>
                  <a:gd fmla="val 19207" name="adj"/>
                </a:avLst>
              </a:prstGeom>
              <a:noFill/>
              <a:ln cap="flat" cmpd="sng" w="9525">
                <a:solidFill>
                  <a:srgbClr val="FAB11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0" name="Google Shape;40;p23"/>
              <p:cNvSpPr/>
              <p:nvPr/>
            </p:nvSpPr>
            <p:spPr>
              <a:xfrm>
                <a:off x="385191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1" name="Google Shape;41;p23"/>
              <p:cNvSpPr/>
              <p:nvPr/>
            </p:nvSpPr>
            <p:spPr>
              <a:xfrm>
                <a:off x="397960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2" name="Google Shape;42;p23"/>
              <p:cNvSpPr/>
              <p:nvPr/>
            </p:nvSpPr>
            <p:spPr>
              <a:xfrm>
                <a:off x="410729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" name="Google Shape;43;p23"/>
              <p:cNvSpPr/>
              <p:nvPr/>
            </p:nvSpPr>
            <p:spPr>
              <a:xfrm>
                <a:off x="4309368" y="3253784"/>
                <a:ext cx="72008" cy="7200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" name="Google Shape;44;p23"/>
            <p:cNvGrpSpPr/>
            <p:nvPr/>
          </p:nvGrpSpPr>
          <p:grpSpPr>
            <a:xfrm>
              <a:off x="5090549" y="3202481"/>
              <a:ext cx="176130" cy="176130"/>
              <a:chOff x="5090549" y="3202481"/>
              <a:chExt cx="176130" cy="176130"/>
            </a:xfrm>
          </p:grpSpPr>
          <p:sp>
            <p:nvSpPr>
              <p:cNvPr id="45" name="Google Shape;45;p23"/>
              <p:cNvSpPr/>
              <p:nvPr/>
            </p:nvSpPr>
            <p:spPr>
              <a:xfrm>
                <a:off x="5090549" y="3202481"/>
                <a:ext cx="176130" cy="17613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6" name="Google Shape;46;p23"/>
              <p:cNvSpPr/>
              <p:nvPr/>
            </p:nvSpPr>
            <p:spPr>
              <a:xfrm>
                <a:off x="5129106" y="3241038"/>
                <a:ext cx="99016" cy="99016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47" name="Google Shape;47;p23"/>
          <p:cNvSpPr txBox="1"/>
          <p:nvPr/>
        </p:nvSpPr>
        <p:spPr>
          <a:xfrm>
            <a:off x="4047532" y="2491708"/>
            <a:ext cx="1224800" cy="830997"/>
          </a:xfrm>
          <a:prstGeom prst="rect">
            <a:avLst/>
          </a:prstGeom>
          <a:solidFill>
            <a:srgbClr val="FAB117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5400" u="none" cap="none" strike="noStrik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</a:t>
            </a:r>
            <a:endParaRPr b="0" i="0" sz="5400" u="none" cap="none" strike="noStrike">
              <a:solidFill>
                <a:srgbClr val="59595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사용자 지정 레이아웃">
  <p:cSld name="사용자 지정 레이아웃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"/>
            <a:ext cx="9144000" cy="1556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95854" y="118534"/>
            <a:ext cx="2684258" cy="152063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4"/>
          <p:cNvSpPr txBox="1"/>
          <p:nvPr/>
        </p:nvSpPr>
        <p:spPr>
          <a:xfrm>
            <a:off x="3804098" y="1599769"/>
            <a:ext cx="153580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b="1"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52;p24"/>
          <p:cNvSpPr txBox="1"/>
          <p:nvPr>
            <p:ph type="title"/>
          </p:nvPr>
        </p:nvSpPr>
        <p:spPr>
          <a:xfrm>
            <a:off x="0" y="2564904"/>
            <a:ext cx="9144000" cy="1052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사용자 지정 레이아웃">
  <p:cSld name="2_사용자 지정 레이아웃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  <a:defRPr b="0" sz="2200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  <a:defRPr b="0" sz="2000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  <a:defRPr b="0" sz="2000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  <a:defRPr b="0" sz="2000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  <a:defRPr b="0" sz="2000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7" name="Google Shape;57;p25"/>
          <p:cNvGrpSpPr/>
          <p:nvPr/>
        </p:nvGrpSpPr>
        <p:grpSpPr>
          <a:xfrm>
            <a:off x="0" y="260647"/>
            <a:ext cx="251520" cy="720081"/>
            <a:chOff x="-108520" y="4653136"/>
            <a:chExt cx="9154886" cy="223054"/>
          </a:xfrm>
        </p:grpSpPr>
        <p:sp>
          <p:nvSpPr>
            <p:cNvPr id="58" name="Google Shape;58;p25"/>
            <p:cNvSpPr/>
            <p:nvPr/>
          </p:nvSpPr>
          <p:spPr>
            <a:xfrm>
              <a:off x="-108520" y="4653136"/>
              <a:ext cx="9154886" cy="216000"/>
            </a:xfrm>
            <a:prstGeom prst="rect">
              <a:avLst/>
            </a:prstGeom>
            <a:solidFill>
              <a:srgbClr val="FAB1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9" name="Google Shape;59;p25"/>
            <p:cNvSpPr/>
            <p:nvPr/>
          </p:nvSpPr>
          <p:spPr>
            <a:xfrm>
              <a:off x="-108520" y="4764494"/>
              <a:ext cx="9154886" cy="11169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60" name="Google Shape;60;p25"/>
          <p:cNvGrpSpPr/>
          <p:nvPr/>
        </p:nvGrpSpPr>
        <p:grpSpPr>
          <a:xfrm>
            <a:off x="8892480" y="260647"/>
            <a:ext cx="251520" cy="720081"/>
            <a:chOff x="-108520" y="4653136"/>
            <a:chExt cx="9154886" cy="223054"/>
          </a:xfrm>
        </p:grpSpPr>
        <p:sp>
          <p:nvSpPr>
            <p:cNvPr id="61" name="Google Shape;61;p25"/>
            <p:cNvSpPr/>
            <p:nvPr/>
          </p:nvSpPr>
          <p:spPr>
            <a:xfrm>
              <a:off x="-108520" y="4653136"/>
              <a:ext cx="9154886" cy="216000"/>
            </a:xfrm>
            <a:prstGeom prst="rect">
              <a:avLst/>
            </a:prstGeom>
            <a:solidFill>
              <a:srgbClr val="FAB1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2" name="Google Shape;62;p25"/>
            <p:cNvSpPr/>
            <p:nvPr/>
          </p:nvSpPr>
          <p:spPr>
            <a:xfrm>
              <a:off x="-108520" y="4764494"/>
              <a:ext cx="9154886" cy="11169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63" name="Google Shape;63;p25"/>
          <p:cNvSpPr/>
          <p:nvPr/>
        </p:nvSpPr>
        <p:spPr>
          <a:xfrm>
            <a:off x="0" y="6630010"/>
            <a:ext cx="9154886" cy="216000"/>
          </a:xfrm>
          <a:prstGeom prst="rect">
            <a:avLst/>
          </a:prstGeom>
          <a:solidFill>
            <a:srgbClr val="FAB11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25"/>
          <p:cNvSpPr/>
          <p:nvPr/>
        </p:nvSpPr>
        <p:spPr>
          <a:xfrm>
            <a:off x="0" y="6741368"/>
            <a:ext cx="9154886" cy="11169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65;p25"/>
          <p:cNvSpPr txBox="1"/>
          <p:nvPr>
            <p:ph idx="12" type="sldNum"/>
          </p:nvPr>
        </p:nvSpPr>
        <p:spPr>
          <a:xfrm>
            <a:off x="6948264" y="625763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d Slide Layout">
  <p:cSld name="End Slide Layout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6"/>
          <p:cNvSpPr/>
          <p:nvPr/>
        </p:nvSpPr>
        <p:spPr>
          <a:xfrm>
            <a:off x="0" y="4085291"/>
            <a:ext cx="9144000" cy="1512168"/>
          </a:xfrm>
          <a:prstGeom prst="rect">
            <a:avLst/>
          </a:prstGeom>
          <a:solidFill>
            <a:srgbClr val="FAB11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26"/>
          <p:cNvSpPr txBox="1"/>
          <p:nvPr>
            <p:ph type="title"/>
          </p:nvPr>
        </p:nvSpPr>
        <p:spPr>
          <a:xfrm>
            <a:off x="0" y="4537898"/>
            <a:ext cx="9144000" cy="5333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1" sz="36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9" name="Google Shape;69;p26"/>
          <p:cNvGrpSpPr/>
          <p:nvPr/>
        </p:nvGrpSpPr>
        <p:grpSpPr>
          <a:xfrm>
            <a:off x="3363776" y="692696"/>
            <a:ext cx="2166240" cy="2968766"/>
            <a:chOff x="3363776" y="828493"/>
            <a:chExt cx="2166240" cy="2968766"/>
          </a:xfrm>
        </p:grpSpPr>
        <p:sp>
          <p:nvSpPr>
            <p:cNvPr id="70" name="Google Shape;70;p26"/>
            <p:cNvSpPr/>
            <p:nvPr/>
          </p:nvSpPr>
          <p:spPr>
            <a:xfrm>
              <a:off x="3748740" y="1614415"/>
              <a:ext cx="1781276" cy="2123830"/>
            </a:xfrm>
            <a:custGeom>
              <a:rect b="b" l="l" r="r" t="t"/>
              <a:pathLst>
                <a:path extrusionOk="0" h="2232248" w="1872208">
                  <a:moveTo>
                    <a:pt x="236874" y="152400"/>
                  </a:moveTo>
                  <a:cubicBezTo>
                    <a:pt x="189787" y="152400"/>
                    <a:pt x="151616" y="190571"/>
                    <a:pt x="151616" y="237658"/>
                  </a:cubicBezTo>
                  <a:lnTo>
                    <a:pt x="151616" y="1858958"/>
                  </a:lnTo>
                  <a:cubicBezTo>
                    <a:pt x="151616" y="1906045"/>
                    <a:pt x="189787" y="1944216"/>
                    <a:pt x="236874" y="1944216"/>
                  </a:cubicBezTo>
                  <a:lnTo>
                    <a:pt x="1635334" y="1944216"/>
                  </a:lnTo>
                  <a:cubicBezTo>
                    <a:pt x="1682421" y="1944216"/>
                    <a:pt x="1720592" y="1906045"/>
                    <a:pt x="1720592" y="1858958"/>
                  </a:cubicBezTo>
                  <a:lnTo>
                    <a:pt x="1720592" y="237658"/>
                  </a:lnTo>
                  <a:cubicBezTo>
                    <a:pt x="1720592" y="190571"/>
                    <a:pt x="1682421" y="152400"/>
                    <a:pt x="1635334" y="152400"/>
                  </a:cubicBezTo>
                  <a:close/>
                  <a:moveTo>
                    <a:pt x="101736" y="0"/>
                  </a:moveTo>
                  <a:lnTo>
                    <a:pt x="1770472" y="0"/>
                  </a:lnTo>
                  <a:cubicBezTo>
                    <a:pt x="1826659" y="0"/>
                    <a:pt x="1872208" y="45549"/>
                    <a:pt x="1872208" y="101736"/>
                  </a:cubicBezTo>
                  <a:lnTo>
                    <a:pt x="1872208" y="2130512"/>
                  </a:lnTo>
                  <a:cubicBezTo>
                    <a:pt x="1872208" y="2186699"/>
                    <a:pt x="1826659" y="2232248"/>
                    <a:pt x="1770472" y="2232248"/>
                  </a:cubicBezTo>
                  <a:lnTo>
                    <a:pt x="101736" y="2232248"/>
                  </a:lnTo>
                  <a:cubicBezTo>
                    <a:pt x="45549" y="2232248"/>
                    <a:pt x="0" y="2186699"/>
                    <a:pt x="0" y="2130512"/>
                  </a:cubicBezTo>
                  <a:lnTo>
                    <a:pt x="0" y="101736"/>
                  </a:lnTo>
                  <a:cubicBezTo>
                    <a:pt x="0" y="45549"/>
                    <a:pt x="45549" y="0"/>
                    <a:pt x="101736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1" name="Google Shape;71;p26"/>
            <p:cNvSpPr/>
            <p:nvPr/>
          </p:nvSpPr>
          <p:spPr>
            <a:xfrm rot="10800000">
              <a:off x="3962972" y="3728591"/>
              <a:ext cx="205531" cy="59947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2" name="Google Shape;72;p26"/>
            <p:cNvSpPr/>
            <p:nvPr/>
          </p:nvSpPr>
          <p:spPr>
            <a:xfrm rot="10800000">
              <a:off x="5127652" y="3737312"/>
              <a:ext cx="205531" cy="59947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3" name="Google Shape;73;p26"/>
            <p:cNvSpPr/>
            <p:nvPr/>
          </p:nvSpPr>
          <p:spPr>
            <a:xfrm>
              <a:off x="3825950" y="2162500"/>
              <a:ext cx="1644255" cy="47861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4" name="Google Shape;74;p26"/>
            <p:cNvGrpSpPr/>
            <p:nvPr/>
          </p:nvGrpSpPr>
          <p:grpSpPr>
            <a:xfrm>
              <a:off x="4529050" y="2025479"/>
              <a:ext cx="388237" cy="534338"/>
              <a:chOff x="7092279" y="1623766"/>
              <a:chExt cx="893085" cy="1229170"/>
            </a:xfrm>
          </p:grpSpPr>
          <p:sp>
            <p:nvSpPr>
              <p:cNvPr id="75" name="Google Shape;75;p26"/>
              <p:cNvSpPr/>
              <p:nvPr/>
            </p:nvSpPr>
            <p:spPr>
              <a:xfrm>
                <a:off x="7464553" y="1623766"/>
                <a:ext cx="148537" cy="265200"/>
              </a:xfrm>
              <a:prstGeom prst="roundRect">
                <a:avLst>
                  <a:gd fmla="val 16667" name="adj"/>
                </a:avLst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76" name="Google Shape;76;p26"/>
              <p:cNvSpPr/>
              <p:nvPr/>
            </p:nvSpPr>
            <p:spPr>
              <a:xfrm>
                <a:off x="7092279" y="1752520"/>
                <a:ext cx="893085" cy="530400"/>
              </a:xfrm>
              <a:prstGeom prst="roundRect">
                <a:avLst>
                  <a:gd fmla="val 16667" name="adj"/>
                </a:avLst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77" name="Google Shape;77;p26"/>
              <p:cNvSpPr/>
              <p:nvPr/>
            </p:nvSpPr>
            <p:spPr>
              <a:xfrm>
                <a:off x="7315550" y="1752521"/>
                <a:ext cx="446542" cy="781448"/>
              </a:xfrm>
              <a:prstGeom prst="rect">
                <a:avLst/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78" name="Google Shape;78;p26"/>
              <p:cNvSpPr/>
              <p:nvPr/>
            </p:nvSpPr>
            <p:spPr>
              <a:xfrm rot="10800000">
                <a:off x="7361285" y="2501468"/>
                <a:ext cx="355072" cy="351468"/>
              </a:xfrm>
              <a:prstGeom prst="triangle">
                <a:avLst>
                  <a:gd fmla="val 50000" name="adj"/>
                </a:avLst>
              </a:prstGeom>
              <a:solidFill>
                <a:srgbClr val="3F3F3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79" name="Google Shape;79;p26"/>
              <p:cNvSpPr/>
              <p:nvPr/>
            </p:nvSpPr>
            <p:spPr>
              <a:xfrm>
                <a:off x="7371606" y="1822781"/>
                <a:ext cx="334431" cy="334431"/>
              </a:xfrm>
              <a:prstGeom prst="ellipse">
                <a:avLst/>
              </a:prstGeom>
              <a:solidFill>
                <a:srgbClr val="3F3F3F"/>
              </a:solidFill>
              <a:ln cap="flat" cmpd="sng" w="25400">
                <a:solidFill>
                  <a:srgbClr val="FAB11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80" name="Google Shape;80;p26"/>
              <p:cNvSpPr/>
              <p:nvPr/>
            </p:nvSpPr>
            <p:spPr>
              <a:xfrm>
                <a:off x="7439957" y="1893520"/>
                <a:ext cx="200838" cy="200839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81" name="Google Shape;81;p26"/>
            <p:cNvSpPr/>
            <p:nvPr/>
          </p:nvSpPr>
          <p:spPr>
            <a:xfrm>
              <a:off x="3363776" y="2011358"/>
              <a:ext cx="342553" cy="1315823"/>
            </a:xfrm>
            <a:prstGeom prst="roundRect">
              <a:avLst>
                <a:gd fmla="val 19207" name="adj"/>
              </a:avLst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2" name="Google Shape;82;p26"/>
            <p:cNvSpPr/>
            <p:nvPr/>
          </p:nvSpPr>
          <p:spPr>
            <a:xfrm>
              <a:off x="3523629" y="828493"/>
              <a:ext cx="1190171" cy="1197241"/>
            </a:xfrm>
            <a:prstGeom prst="arc">
              <a:avLst>
                <a:gd fmla="val 10792820" name="adj1"/>
                <a:gd fmla="val 21498521" name="adj2"/>
              </a:avLst>
            </a:prstGeom>
            <a:noFill/>
            <a:ln cap="flat" cmpd="sng" w="3175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83" name="Google Shape;83;p26"/>
            <p:cNvCxnSpPr>
              <a:stCxn id="82" idx="0"/>
            </p:cNvCxnSpPr>
            <p:nvPr/>
          </p:nvCxnSpPr>
          <p:spPr>
            <a:xfrm>
              <a:off x="3523630" y="1428356"/>
              <a:ext cx="7200" cy="739500"/>
            </a:xfrm>
            <a:prstGeom prst="straightConnector1">
              <a:avLst/>
            </a:prstGeom>
            <a:noFill/>
            <a:ln cap="flat" cmpd="sng" w="3175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" name="Google Shape;84;p26"/>
            <p:cNvCxnSpPr/>
            <p:nvPr/>
          </p:nvCxnSpPr>
          <p:spPr>
            <a:xfrm>
              <a:off x="4713786" y="1360258"/>
              <a:ext cx="6605" cy="721192"/>
            </a:xfrm>
            <a:prstGeom prst="straightConnector1">
              <a:avLst/>
            </a:prstGeom>
            <a:noFill/>
            <a:ln cap="flat" cmpd="sng" w="31750">
              <a:solidFill>
                <a:srgbClr val="3F3F3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" name="Google Shape;85;p26"/>
            <p:cNvSpPr/>
            <p:nvPr/>
          </p:nvSpPr>
          <p:spPr>
            <a:xfrm>
              <a:off x="4044316" y="3292381"/>
              <a:ext cx="1186101" cy="135077"/>
            </a:xfrm>
            <a:prstGeom prst="roundRect">
              <a:avLst>
                <a:gd fmla="val 50000" name="adj"/>
              </a:avLst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id="86" name="Google Shape;86;p2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069236" y="2547534"/>
              <a:ext cx="1166758" cy="73916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7" name="Google Shape;87;p26"/>
            <p:cNvGrpSpPr/>
            <p:nvPr/>
          </p:nvGrpSpPr>
          <p:grpSpPr>
            <a:xfrm>
              <a:off x="3906615" y="3533146"/>
              <a:ext cx="622434" cy="133212"/>
              <a:chOff x="3792686" y="3213432"/>
              <a:chExt cx="654209" cy="140012"/>
            </a:xfrm>
          </p:grpSpPr>
          <p:sp>
            <p:nvSpPr>
              <p:cNvPr id="88" name="Google Shape;88;p26"/>
              <p:cNvSpPr/>
              <p:nvPr/>
            </p:nvSpPr>
            <p:spPr>
              <a:xfrm rot="5400000">
                <a:off x="4049785" y="2956334"/>
                <a:ext cx="140012" cy="654209"/>
              </a:xfrm>
              <a:prstGeom prst="roundRect">
                <a:avLst>
                  <a:gd fmla="val 19207" name="adj"/>
                </a:avLst>
              </a:prstGeom>
              <a:noFill/>
              <a:ln cap="flat" cmpd="sng" w="9525">
                <a:solidFill>
                  <a:srgbClr val="FAB11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89" name="Google Shape;89;p26"/>
              <p:cNvSpPr/>
              <p:nvPr/>
            </p:nvSpPr>
            <p:spPr>
              <a:xfrm>
                <a:off x="385191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90" name="Google Shape;90;p26"/>
              <p:cNvSpPr/>
              <p:nvPr/>
            </p:nvSpPr>
            <p:spPr>
              <a:xfrm>
                <a:off x="397960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91" name="Google Shape;91;p26"/>
              <p:cNvSpPr/>
              <p:nvPr/>
            </p:nvSpPr>
            <p:spPr>
              <a:xfrm>
                <a:off x="4107299" y="3253784"/>
                <a:ext cx="72008" cy="72008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92" name="Google Shape;92;p26"/>
              <p:cNvSpPr/>
              <p:nvPr/>
            </p:nvSpPr>
            <p:spPr>
              <a:xfrm>
                <a:off x="4309368" y="3253784"/>
                <a:ext cx="72008" cy="72008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93" name="Google Shape;93;p26"/>
            <p:cNvGrpSpPr/>
            <p:nvPr/>
          </p:nvGrpSpPr>
          <p:grpSpPr>
            <a:xfrm>
              <a:off x="5141441" y="3522727"/>
              <a:ext cx="167575" cy="167576"/>
              <a:chOff x="5090549" y="3202481"/>
              <a:chExt cx="176130" cy="176130"/>
            </a:xfrm>
          </p:grpSpPr>
          <p:sp>
            <p:nvSpPr>
              <p:cNvPr id="94" name="Google Shape;94;p26"/>
              <p:cNvSpPr/>
              <p:nvPr/>
            </p:nvSpPr>
            <p:spPr>
              <a:xfrm>
                <a:off x="5090549" y="3202481"/>
                <a:ext cx="176130" cy="17613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95" name="Google Shape;95;p26"/>
              <p:cNvSpPr/>
              <p:nvPr/>
            </p:nvSpPr>
            <p:spPr>
              <a:xfrm>
                <a:off x="5129106" y="3241038"/>
                <a:ext cx="99016" cy="99016"/>
              </a:xfrm>
              <a:prstGeom prst="ellipse">
                <a:avLst/>
              </a:prstGeom>
              <a:solidFill>
                <a:srgbClr val="FAB11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96" name="Google Shape;96;p26"/>
          <p:cNvSpPr txBox="1"/>
          <p:nvPr/>
        </p:nvSpPr>
        <p:spPr>
          <a:xfrm>
            <a:off x="4040215" y="2472576"/>
            <a:ext cx="1224800" cy="83099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</a:t>
            </a:r>
            <a:endParaRPr sz="5400">
              <a:solidFill>
                <a:srgbClr val="59595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사용자 지정 레이아웃">
  <p:cSld name="3_사용자 지정 레이아웃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" name="Google Shape;99;p27"/>
          <p:cNvGrpSpPr/>
          <p:nvPr/>
        </p:nvGrpSpPr>
        <p:grpSpPr>
          <a:xfrm>
            <a:off x="0" y="260647"/>
            <a:ext cx="251520" cy="720081"/>
            <a:chOff x="-108520" y="4653136"/>
            <a:chExt cx="9154886" cy="223054"/>
          </a:xfrm>
        </p:grpSpPr>
        <p:sp>
          <p:nvSpPr>
            <p:cNvPr id="100" name="Google Shape;100;p27"/>
            <p:cNvSpPr/>
            <p:nvPr/>
          </p:nvSpPr>
          <p:spPr>
            <a:xfrm>
              <a:off x="-108520" y="4653136"/>
              <a:ext cx="9154886" cy="216000"/>
            </a:xfrm>
            <a:prstGeom prst="rect">
              <a:avLst/>
            </a:prstGeom>
            <a:solidFill>
              <a:srgbClr val="FAB1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1" name="Google Shape;101;p27"/>
            <p:cNvSpPr/>
            <p:nvPr/>
          </p:nvSpPr>
          <p:spPr>
            <a:xfrm>
              <a:off x="-108520" y="4764494"/>
              <a:ext cx="9154886" cy="11169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02" name="Google Shape;102;p27"/>
          <p:cNvGrpSpPr/>
          <p:nvPr/>
        </p:nvGrpSpPr>
        <p:grpSpPr>
          <a:xfrm>
            <a:off x="8892480" y="260647"/>
            <a:ext cx="251520" cy="720081"/>
            <a:chOff x="-108520" y="4653136"/>
            <a:chExt cx="9154886" cy="223054"/>
          </a:xfrm>
        </p:grpSpPr>
        <p:sp>
          <p:nvSpPr>
            <p:cNvPr id="103" name="Google Shape;103;p27"/>
            <p:cNvSpPr/>
            <p:nvPr/>
          </p:nvSpPr>
          <p:spPr>
            <a:xfrm>
              <a:off x="-108520" y="4653136"/>
              <a:ext cx="9154886" cy="216000"/>
            </a:xfrm>
            <a:prstGeom prst="rect">
              <a:avLst/>
            </a:prstGeom>
            <a:solidFill>
              <a:srgbClr val="FAB1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4" name="Google Shape;104;p27"/>
            <p:cNvSpPr/>
            <p:nvPr/>
          </p:nvSpPr>
          <p:spPr>
            <a:xfrm>
              <a:off x="-108520" y="4764494"/>
              <a:ext cx="9154886" cy="11169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05" name="Google Shape;105;p27"/>
          <p:cNvSpPr/>
          <p:nvPr/>
        </p:nvSpPr>
        <p:spPr>
          <a:xfrm>
            <a:off x="0" y="6630010"/>
            <a:ext cx="9154886" cy="216000"/>
          </a:xfrm>
          <a:prstGeom prst="rect">
            <a:avLst/>
          </a:prstGeom>
          <a:solidFill>
            <a:srgbClr val="FAB11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27"/>
          <p:cNvSpPr/>
          <p:nvPr/>
        </p:nvSpPr>
        <p:spPr>
          <a:xfrm>
            <a:off x="0" y="6741368"/>
            <a:ext cx="9154886" cy="11169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27"/>
          <p:cNvSpPr txBox="1"/>
          <p:nvPr>
            <p:ph idx="12" type="sldNum"/>
          </p:nvPr>
        </p:nvSpPr>
        <p:spPr>
          <a:xfrm>
            <a:off x="6948264" y="625763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r">
              <a:spcBef>
                <a:spcPts val="0"/>
              </a:spcBef>
              <a:buNone/>
              <a:defRPr sz="160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사용자 지정 레이아웃">
  <p:cSld name="1_사용자 지정 레이아웃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2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03648" cy="79516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8"/>
          <p:cNvSpPr txBox="1"/>
          <p:nvPr>
            <p:ph type="title"/>
          </p:nvPr>
        </p:nvSpPr>
        <p:spPr>
          <a:xfrm>
            <a:off x="0" y="2636912"/>
            <a:ext cx="9144000" cy="1052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1" type="body"/>
          </p:nvPr>
        </p:nvSpPr>
        <p:spPr>
          <a:xfrm>
            <a:off x="684213" y="3933825"/>
            <a:ext cx="7704137" cy="1798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/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9"/>
          <p:cNvSpPr txBox="1"/>
          <p:nvPr>
            <p:ph idx="1" type="body"/>
          </p:nvPr>
        </p:nvSpPr>
        <p:spPr>
          <a:xfrm>
            <a:off x="457200" y="155679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0" y="16778"/>
            <a:ext cx="9144000" cy="10527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22"/>
          <p:cNvSpPr txBox="1"/>
          <p:nvPr>
            <p:ph idx="12" type="sldNum"/>
          </p:nvPr>
        </p:nvSpPr>
        <p:spPr>
          <a:xfrm>
            <a:off x="673224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"/>
          <p:cNvSpPr txBox="1"/>
          <p:nvPr>
            <p:ph type="title"/>
          </p:nvPr>
        </p:nvSpPr>
        <p:spPr>
          <a:xfrm>
            <a:off x="0" y="4241727"/>
            <a:ext cx="9144000" cy="10308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algun Gothic"/>
              <a:buNone/>
            </a:pPr>
            <a:r>
              <a:rPr lang="ko-KR" sz="4800">
                <a:latin typeface="Malgun Gothic"/>
                <a:ea typeface="Malgun Gothic"/>
                <a:cs typeface="Malgun Gothic"/>
                <a:sym typeface="Malgun Gothic"/>
              </a:rPr>
              <a:t>CT와 SW의 이해</a:t>
            </a:r>
            <a:br>
              <a:rPr lang="ko-KR" sz="4000"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-KR" sz="4000"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sz="2800">
                <a:latin typeface="Malgun Gothic"/>
                <a:ea typeface="Malgun Gothic"/>
                <a:cs typeface="Malgun Gothic"/>
                <a:sym typeface="Malgun Gothic"/>
              </a:rPr>
              <a:t>컴퓨팅 사고력과 프로그래밍)</a:t>
            </a:r>
            <a:endParaRPr/>
          </a:p>
        </p:txBody>
      </p:sp>
      <p:sp>
        <p:nvSpPr>
          <p:cNvPr id="122" name="Google Shape;122;p1"/>
          <p:cNvSpPr txBox="1"/>
          <p:nvPr>
            <p:ph idx="1" type="body"/>
          </p:nvPr>
        </p:nvSpPr>
        <p:spPr>
          <a:xfrm>
            <a:off x="0" y="5541789"/>
            <a:ext cx="9144000" cy="26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108000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3. 랩터의 설치와 실행</a:t>
            </a:r>
            <a:endParaRPr/>
          </a:p>
        </p:txBody>
      </p:sp>
      <p:sp>
        <p:nvSpPr>
          <p:cNvPr id="182" name="Google Shape;182;p10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랩터 홈페이지(http://raptor.martincarlisle.com/)에서 무료로 최신 버전의 소프트웨어를 다운</a:t>
            </a:r>
            <a:endParaRPr/>
          </a:p>
          <a:p>
            <a:pPr indent="-2032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183" name="Google Shape;18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9977" y="2060848"/>
            <a:ext cx="5833657" cy="4320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3. 랩터의 설치와 실행</a:t>
            </a:r>
            <a:endParaRPr/>
          </a:p>
        </p:txBody>
      </p:sp>
      <p:sp>
        <p:nvSpPr>
          <p:cNvPr id="189" name="Google Shape;189;p11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랩터의 초기화면</a:t>
            </a:r>
            <a:endParaRPr/>
          </a:p>
        </p:txBody>
      </p:sp>
      <p:pic>
        <p:nvPicPr>
          <p:cNvPr id="190" name="Google Shape;19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9632" y="1770137"/>
            <a:ext cx="7260213" cy="439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3. 랩터의 설치와 실행</a:t>
            </a:r>
            <a:endParaRPr/>
          </a:p>
        </p:txBody>
      </p:sp>
      <p:sp>
        <p:nvSpPr>
          <p:cNvPr id="196" name="Google Shape;196;p12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랩터의 예</a:t>
            </a:r>
            <a:endParaRPr/>
          </a:p>
        </p:txBody>
      </p:sp>
      <p:pic>
        <p:nvPicPr>
          <p:cNvPr id="197" name="Google Shape;19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5616" y="1612776"/>
            <a:ext cx="7436374" cy="4752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4. 랩터의 메뉴</a:t>
            </a:r>
            <a:endParaRPr/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576" y="1006996"/>
            <a:ext cx="7900742" cy="5473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4"/>
          <p:cNvSpPr txBox="1"/>
          <p:nvPr>
            <p:ph type="title"/>
          </p:nvPr>
        </p:nvSpPr>
        <p:spPr>
          <a:xfrm>
            <a:off x="251520" y="1633872"/>
            <a:ext cx="8892480" cy="1052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3</a:t>
            </a:r>
            <a:br>
              <a:rPr lang="ko-KR"/>
            </a:br>
            <a:r>
              <a:rPr lang="ko-KR"/>
              <a:t>프로그램 논리</a:t>
            </a:r>
            <a:endParaRPr sz="2400"/>
          </a:p>
        </p:txBody>
      </p:sp>
      <p:sp>
        <p:nvSpPr>
          <p:cNvPr id="209" name="Google Shape;209;p14"/>
          <p:cNvSpPr txBox="1"/>
          <p:nvPr>
            <p:ph idx="4294967295" type="body"/>
          </p:nvPr>
        </p:nvSpPr>
        <p:spPr>
          <a:xfrm>
            <a:off x="270223" y="2852936"/>
            <a:ext cx="8642350" cy="2502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arenR"/>
            </a:pPr>
            <a:r>
              <a:rPr lang="ko-KR"/>
              <a:t>CT 과정에 의해 나뉘어진 작은 문제들을 순서, 선택, 반복 논리를 이용하여 명확하게 알고리즘(랩터)으로 표현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arenR"/>
            </a:pPr>
            <a:r>
              <a:rPr lang="ko-KR"/>
              <a:t>알고리즘으로 표현된 문제를 프로그래밍 언어(파이썬)로 작성하여 실행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10" name="Google Shape;210;p14"/>
          <p:cNvSpPr txBox="1"/>
          <p:nvPr/>
        </p:nvSpPr>
        <p:spPr>
          <a:xfrm>
            <a:off x="2771800" y="4293096"/>
            <a:ext cx="4493538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rgbClr val="0070C0"/>
                </a:solidFill>
                <a:latin typeface="Baumans"/>
                <a:ea typeface="Baumans"/>
                <a:cs typeface="Baumans"/>
                <a:sym typeface="Baumans"/>
              </a:rPr>
              <a:t>프로그래밍의 첫 단계는</a:t>
            </a:r>
            <a:endParaRPr b="1" sz="2800">
              <a:solidFill>
                <a:srgbClr val="0070C0"/>
              </a:solidFill>
              <a:latin typeface="Baumans"/>
              <a:ea typeface="Baumans"/>
              <a:cs typeface="Baumans"/>
              <a:sym typeface="Baum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rgbClr val="0070C0"/>
                </a:solidFill>
                <a:latin typeface="Baumans"/>
                <a:ea typeface="Baumans"/>
                <a:cs typeface="Baumans"/>
                <a:sym typeface="Baumans"/>
              </a:rPr>
              <a:t>위 과정을 반복 학습하는 것</a:t>
            </a:r>
            <a:endParaRPr b="1" sz="2800">
              <a:solidFill>
                <a:srgbClr val="0070C0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5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1. 순서</a:t>
            </a:r>
            <a:r>
              <a:rPr lang="ko-KR" sz="2000"/>
              <a:t>Sequence</a:t>
            </a:r>
            <a:r>
              <a:rPr lang="ko-KR"/>
              <a:t> 논리 </a:t>
            </a:r>
            <a:endParaRPr/>
          </a:p>
        </p:txBody>
      </p:sp>
      <p:sp>
        <p:nvSpPr>
          <p:cNvPr id="216" name="Google Shape;216;p15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순서의 논리는 반드시 순차적으로 실행되어야 하는 절차가 존재하는 경우를 의미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순서대로 실행되지 않는 경우 예상치 못한 오류나 결과가 발생</a:t>
            </a:r>
            <a:endParaRPr/>
          </a:p>
        </p:txBody>
      </p:sp>
      <p:pic>
        <p:nvPicPr>
          <p:cNvPr id="217" name="Google Shape;21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3768" y="2579145"/>
            <a:ext cx="4176464" cy="4018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6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2. 선택</a:t>
            </a:r>
            <a:r>
              <a:rPr lang="ko-KR" sz="2000"/>
              <a:t>Selection</a:t>
            </a:r>
            <a:r>
              <a:rPr lang="ko-KR"/>
              <a:t> 논리 </a:t>
            </a:r>
            <a:endParaRPr/>
          </a:p>
        </p:txBody>
      </p:sp>
      <p:sp>
        <p:nvSpPr>
          <p:cNvPr id="223" name="Google Shape;223;p16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반드시 조건이 수반되어야 하고, 조건의 결과가 반드시 참 또는 거짓이 되는 논리</a:t>
            </a:r>
            <a:endParaRPr/>
          </a:p>
        </p:txBody>
      </p:sp>
      <p:pic>
        <p:nvPicPr>
          <p:cNvPr id="224" name="Google Shape;22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3728" y="2093481"/>
            <a:ext cx="4896544" cy="4287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3. 반복</a:t>
            </a:r>
            <a:r>
              <a:rPr lang="ko-KR" sz="2000"/>
              <a:t>Repetition</a:t>
            </a:r>
            <a:r>
              <a:rPr lang="ko-KR"/>
              <a:t> 논리 </a:t>
            </a:r>
            <a:endParaRPr/>
          </a:p>
        </p:txBody>
      </p:sp>
      <p:sp>
        <p:nvSpPr>
          <p:cNvPr id="230" name="Google Shape;230;p17"/>
          <p:cNvSpPr txBox="1"/>
          <p:nvPr>
            <p:ph idx="1" type="body"/>
          </p:nvPr>
        </p:nvSpPr>
        <p:spPr>
          <a:xfrm>
            <a:off x="215516" y="1196752"/>
            <a:ext cx="478853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조건이 수반되어야 하고, 조건이 참일 경우(또는 거짓일 경우) 계속 반복을 수행하는 논리</a:t>
            </a:r>
            <a:endParaRPr/>
          </a:p>
        </p:txBody>
      </p:sp>
      <p:pic>
        <p:nvPicPr>
          <p:cNvPr id="231" name="Google Shape;2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2040" y="263648"/>
            <a:ext cx="3909739" cy="6272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79512" y="1628800"/>
            <a:ext cx="8964488" cy="1052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4</a:t>
            </a:r>
            <a:br>
              <a:rPr lang="ko-KR"/>
            </a:br>
            <a:r>
              <a:rPr lang="ko-KR"/>
              <a:t>분해된 작은 문제의 해결</a:t>
            </a:r>
            <a:endParaRPr sz="2400"/>
          </a:p>
        </p:txBody>
      </p:sp>
      <p:sp>
        <p:nvSpPr>
          <p:cNvPr id="237" name="Google Shape;237;p18"/>
          <p:cNvSpPr txBox="1"/>
          <p:nvPr>
            <p:ph idx="4294967295" type="body"/>
          </p:nvPr>
        </p:nvSpPr>
        <p:spPr>
          <a:xfrm>
            <a:off x="179512" y="2693343"/>
            <a:ext cx="8642350" cy="228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ko-KR"/>
              <a:t>컴퓨터로 해결하려는 문제는 CT과정을 거치면서 작은 문제로 분해</a:t>
            </a:r>
            <a:endParaRPr/>
          </a:p>
        </p:txBody>
      </p:sp>
      <p:pic>
        <p:nvPicPr>
          <p:cNvPr id="238" name="Google Shape;23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3728" y="3269445"/>
            <a:ext cx="5120708" cy="3421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4</a:t>
            </a:r>
            <a:br>
              <a:rPr lang="ko-KR"/>
            </a:br>
            <a:r>
              <a:rPr lang="ko-KR"/>
              <a:t>분해된 작은 문제의 해결</a:t>
            </a:r>
            <a:endParaRPr sz="2400"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15516" y="1268760"/>
            <a:ext cx="8748972" cy="4896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분해된 작은 문제의 해결 방법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Char char="•"/>
            </a:pPr>
            <a:r>
              <a:rPr lang="ko-KR"/>
              <a:t>작은 문제들을 분석하여 선택, 반복의 핵심인 조건을 추출하는 것이 가장 중요</a:t>
            </a:r>
            <a:endParaRPr/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734" y="2132856"/>
            <a:ext cx="5553618" cy="4392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"/>
          <p:cNvSpPr txBox="1"/>
          <p:nvPr>
            <p:ph type="title"/>
          </p:nvPr>
        </p:nvSpPr>
        <p:spPr>
          <a:xfrm>
            <a:off x="0" y="1556792"/>
            <a:ext cx="9144000" cy="1052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ko-KR" sz="3200"/>
              <a:t>Chap 4  알고리즘과 프로그램 논리</a:t>
            </a:r>
            <a:endParaRPr sz="3200"/>
          </a:p>
        </p:txBody>
      </p:sp>
      <p:sp>
        <p:nvSpPr>
          <p:cNvPr id="128" name="Google Shape;128;p2"/>
          <p:cNvSpPr txBox="1"/>
          <p:nvPr/>
        </p:nvSpPr>
        <p:spPr>
          <a:xfrm>
            <a:off x="1691680" y="2492896"/>
            <a:ext cx="7308304" cy="40082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Section 1 절차의 표현 : 알고리즘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Section 2 순서도 : 랩터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1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1 랩터의 개요</a:t>
            </a:r>
            <a:endParaRPr b="0" i="0" sz="2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2 랩터의 사용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3 랩터 프로그램의 작성과 실행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4 랩터의 메뉴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Section 3  프로그램의 논리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1 순서</a:t>
            </a:r>
            <a:r>
              <a:rPr baseline="30000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Sequence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논리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2 선택</a:t>
            </a:r>
            <a:r>
              <a:rPr baseline="30000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Selection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논리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3 반복</a:t>
            </a:r>
            <a:r>
              <a:rPr baseline="30000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Repetition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논리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Section 4 분해된 작은 문제의 해결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Let’s start : 키보드 타이핑하는 방법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손가락의 위치가 중요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ko-KR"/>
              <a:t>왼쪽 4개의 동그라미에 왼손의 검지부터 차례로 위치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ko-KR"/>
              <a:t>오른쪽 4개의 동그라미에 오른손의 검지부터 차례로 위치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ko-KR"/>
              <a:t>각 손가락은 자판의 대각선 라인에 있는 자판을 누를 때 사용(예를 들어 “D”라인의 왼손 중지는 “EDC”라인의 자판을 누를 때 사용)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•"/>
            </a:pPr>
            <a:r>
              <a:rPr lang="ko-KR"/>
              <a:t>양손의 검지는 각각 2개의 대각선 자판을 누를 때 사용(왼손 검지는 “F”와 “G”라인을 누를 때, 오른손 검지는 “H”와 “J”라인을 누를 때 사용)</a:t>
            </a:r>
            <a:endParaRPr/>
          </a:p>
          <a:p>
            <a:pPr indent="-203200" lvl="0" marL="34290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252" name="Google Shape;25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9672" y="3959729"/>
            <a:ext cx="6374210" cy="242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0" y="4537898"/>
            <a:ext cx="9144000" cy="5333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 txBox="1"/>
          <p:nvPr>
            <p:ph idx="4294967295" type="sldNum"/>
          </p:nvPr>
        </p:nvSpPr>
        <p:spPr>
          <a:xfrm>
            <a:off x="7086600" y="6257925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 txBox="1"/>
          <p:nvPr>
            <p:ph type="title"/>
          </p:nvPr>
        </p:nvSpPr>
        <p:spPr>
          <a:xfrm>
            <a:off x="251520" y="1628800"/>
            <a:ext cx="8892480" cy="1052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1</a:t>
            </a:r>
            <a:br>
              <a:rPr lang="ko-KR"/>
            </a:br>
            <a:r>
              <a:rPr lang="ko-KR"/>
              <a:t>절차의 표현 : 알고리즘</a:t>
            </a:r>
            <a:endParaRPr/>
          </a:p>
        </p:txBody>
      </p:sp>
      <p:sp>
        <p:nvSpPr>
          <p:cNvPr id="134" name="Google Shape;134;p3"/>
          <p:cNvSpPr txBox="1"/>
          <p:nvPr>
            <p:ph idx="4294967295" type="body"/>
          </p:nvPr>
        </p:nvSpPr>
        <p:spPr>
          <a:xfrm>
            <a:off x="251520" y="2780928"/>
            <a:ext cx="8642350" cy="2502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▪"/>
            </a:pPr>
            <a:r>
              <a:rPr lang="ko-KR">
                <a:solidFill>
                  <a:srgbClr val="3F3F3F"/>
                </a:solidFill>
              </a:rPr>
              <a:t>CT 추상화 단계의 마지막이 알고리즘</a:t>
            </a:r>
            <a:endParaRPr>
              <a:solidFill>
                <a:srgbClr val="3F3F3F"/>
              </a:solidFill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▪"/>
            </a:pPr>
            <a:r>
              <a:rPr lang="ko-KR">
                <a:solidFill>
                  <a:srgbClr val="3F3F3F"/>
                </a:solidFill>
              </a:rPr>
              <a:t>알고리즘</a:t>
            </a:r>
            <a:endParaRPr>
              <a:solidFill>
                <a:srgbClr val="3F3F3F"/>
              </a:solidFill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▪"/>
            </a:pPr>
            <a:r>
              <a:rPr lang="ko-KR">
                <a:solidFill>
                  <a:srgbClr val="3F3F3F"/>
                </a:solidFill>
              </a:rPr>
              <a:t>어떠한 문제를 해결하기 위한 일련의 절차를 특정한 방법으로 표현한 것</a:t>
            </a:r>
            <a:endParaRPr>
              <a:solidFill>
                <a:srgbClr val="3F3F3F"/>
              </a:solidFill>
            </a:endParaRPr>
          </a:p>
        </p:txBody>
      </p:sp>
      <p:pic>
        <p:nvPicPr>
          <p:cNvPr id="135" name="Google Shape;13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3768" y="3984337"/>
            <a:ext cx="4320480" cy="279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1</a:t>
            </a:r>
            <a:br>
              <a:rPr lang="ko-KR"/>
            </a:br>
            <a:r>
              <a:rPr lang="ko-KR"/>
              <a:t>절차의 표현 : 알고리즘</a:t>
            </a:r>
            <a:endParaRPr/>
          </a:p>
        </p:txBody>
      </p:sp>
      <p:sp>
        <p:nvSpPr>
          <p:cNvPr id="141" name="Google Shape;141;p4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알고리즘의 5가지 조건</a:t>
            </a:r>
            <a:endParaRPr/>
          </a:p>
        </p:txBody>
      </p:sp>
      <p:pic>
        <p:nvPicPr>
          <p:cNvPr id="142" name="Google Shape;14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576" y="1916832"/>
            <a:ext cx="7940278" cy="2952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1</a:t>
            </a:r>
            <a:br>
              <a:rPr lang="ko-KR"/>
            </a:br>
            <a:r>
              <a:rPr lang="ko-KR"/>
              <a:t>절차의 표현 : 알고리즘</a:t>
            </a:r>
            <a:endParaRPr/>
          </a:p>
        </p:txBody>
      </p:sp>
      <p:sp>
        <p:nvSpPr>
          <p:cNvPr id="148" name="Google Shape;148;p5"/>
          <p:cNvSpPr txBox="1"/>
          <p:nvPr>
            <p:ph idx="1" type="body"/>
          </p:nvPr>
        </p:nvSpPr>
        <p:spPr>
          <a:xfrm>
            <a:off x="215516" y="1484784"/>
            <a:ext cx="8748972" cy="4680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알고리즘 표현 방법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▪"/>
            </a:pPr>
            <a:r>
              <a:rPr lang="ko-KR"/>
              <a:t>의사코드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▪"/>
            </a:pPr>
            <a:r>
              <a:rPr lang="ko-KR"/>
              <a:t>순서도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Noto Sans Symbols"/>
              <a:buChar char="▪"/>
            </a:pPr>
            <a:r>
              <a:rPr lang="ko-KR"/>
              <a:t>기타 등등</a:t>
            </a:r>
            <a:endParaRPr/>
          </a:p>
        </p:txBody>
      </p:sp>
      <p:pic>
        <p:nvPicPr>
          <p:cNvPr id="149" name="Google Shape;14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51920" y="1202097"/>
            <a:ext cx="4824536" cy="5179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>
            <p:ph type="title"/>
          </p:nvPr>
        </p:nvSpPr>
        <p:spPr>
          <a:xfrm>
            <a:off x="251520" y="1628800"/>
            <a:ext cx="8892480" cy="10527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ko-KR" sz="2400">
                <a:solidFill>
                  <a:srgbClr val="C00000"/>
                </a:solidFill>
              </a:rPr>
              <a:t>Section 2</a:t>
            </a:r>
            <a:br>
              <a:rPr lang="ko-KR"/>
            </a:br>
            <a:r>
              <a:rPr lang="ko-KR"/>
              <a:t>순서도 : 랩터</a:t>
            </a:r>
            <a:r>
              <a:rPr lang="ko-KR" sz="2400"/>
              <a:t>Raptor</a:t>
            </a:r>
            <a:endParaRPr sz="2400"/>
          </a:p>
        </p:txBody>
      </p:sp>
      <p:sp>
        <p:nvSpPr>
          <p:cNvPr id="155" name="Google Shape;155;p6"/>
          <p:cNvSpPr txBox="1"/>
          <p:nvPr>
            <p:ph idx="4294967295" type="body"/>
          </p:nvPr>
        </p:nvSpPr>
        <p:spPr>
          <a:xfrm>
            <a:off x="395536" y="2924944"/>
            <a:ext cx="8246814" cy="30789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ko-KR"/>
              <a:t>순서도는 알고리즘을 표현하는 하나의 방법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ko-KR"/>
              <a:t>순서도 </a:t>
            </a:r>
            <a:endParaRPr/>
          </a:p>
        </p:txBody>
      </p:sp>
      <p:pic>
        <p:nvPicPr>
          <p:cNvPr id="156" name="Google Shape;15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568" y="3861048"/>
            <a:ext cx="6623303" cy="1440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1.  랩터의 개요</a:t>
            </a:r>
            <a:endParaRPr/>
          </a:p>
        </p:txBody>
      </p:sp>
      <p:sp>
        <p:nvSpPr>
          <p:cNvPr id="162" name="Google Shape;162;p7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랩터의 특징</a:t>
            </a:r>
            <a:endParaRPr/>
          </a:p>
        </p:txBody>
      </p:sp>
      <p:pic>
        <p:nvPicPr>
          <p:cNvPr id="163" name="Google Shape;16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568" y="1628800"/>
            <a:ext cx="7530354" cy="2808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7864" y="764704"/>
            <a:ext cx="5112568" cy="577131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2. 랩터의 도형</a:t>
            </a:r>
            <a:endParaRPr/>
          </a:p>
        </p:txBody>
      </p:sp>
      <p:sp>
        <p:nvSpPr>
          <p:cNvPr id="170" name="Google Shape;170;p8"/>
          <p:cNvSpPr txBox="1"/>
          <p:nvPr>
            <p:ph idx="1" type="body"/>
          </p:nvPr>
        </p:nvSpPr>
        <p:spPr>
          <a:xfrm>
            <a:off x="215516" y="1196752"/>
            <a:ext cx="8748972" cy="49685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Noto Sans Symbols"/>
              <a:buChar char="▪"/>
            </a:pPr>
            <a:r>
              <a:rPr lang="ko-KR"/>
              <a:t>6개의 도형을 제공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 txBox="1"/>
          <p:nvPr>
            <p:ph type="title"/>
          </p:nvPr>
        </p:nvSpPr>
        <p:spPr>
          <a:xfrm>
            <a:off x="395535" y="288032"/>
            <a:ext cx="8424937" cy="6926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ko-KR"/>
              <a:t>2. 랩터의 도형</a:t>
            </a:r>
            <a:endParaRPr/>
          </a:p>
        </p:txBody>
      </p:sp>
      <p:pic>
        <p:nvPicPr>
          <p:cNvPr id="176" name="Google Shape;17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3607" y="989484"/>
            <a:ext cx="7128792" cy="537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2014-04-01T16:35:38Z</dcterms:created>
  <dc:creator>Registered User</dc:creator>
</cp:coreProperties>
</file>